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62" r:id="rId4"/>
    <p:sldId id="258" r:id="rId5"/>
    <p:sldId id="259" r:id="rId6"/>
    <p:sldId id="260" r:id="rId7"/>
    <p:sldId id="265" r:id="rId8"/>
    <p:sldId id="263" r:id="rId9"/>
    <p:sldId id="261" r:id="rId10"/>
    <p:sldId id="266" r:id="rId11"/>
    <p:sldId id="264"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DE21B-E544-40BD-B4C4-61E865814970}" v="10" dt="2022-03-19T23:52:3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75787" autoAdjust="0"/>
  </p:normalViewPr>
  <p:slideViewPr>
    <p:cSldViewPr snapToGrid="0">
      <p:cViewPr varScale="1">
        <p:scale>
          <a:sx n="84" d="100"/>
          <a:sy n="84" d="100"/>
        </p:scale>
        <p:origin x="1098"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userId="500a3abd50243cf4" providerId="LiveId" clId="{3C3DE21B-E544-40BD-B4C4-61E865814970}"/>
    <pc:docChg chg="custSel modSld">
      <pc:chgData name="josh" userId="500a3abd50243cf4" providerId="LiveId" clId="{3C3DE21B-E544-40BD-B4C4-61E865814970}" dt="2022-03-19T23:54:32.796" v="1290" actId="14100"/>
      <pc:docMkLst>
        <pc:docMk/>
      </pc:docMkLst>
      <pc:sldChg chg="addSp delSp modSp mod delAnim modNotesTx">
        <pc:chgData name="josh" userId="500a3abd50243cf4" providerId="LiveId" clId="{3C3DE21B-E544-40BD-B4C4-61E865814970}" dt="2022-03-19T23:54:32.796" v="1290" actId="14100"/>
        <pc:sldMkLst>
          <pc:docMk/>
          <pc:sldMk cId="921304953" sldId="261"/>
        </pc:sldMkLst>
        <pc:spChg chg="mod">
          <ac:chgData name="josh" userId="500a3abd50243cf4" providerId="LiveId" clId="{3C3DE21B-E544-40BD-B4C4-61E865814970}" dt="2022-03-19T23:41:07.783" v="417" actId="20577"/>
          <ac:spMkLst>
            <pc:docMk/>
            <pc:sldMk cId="921304953" sldId="261"/>
            <ac:spMk id="3" creationId="{234B8D63-8E52-4269-8C7C-E0C495B7737E}"/>
          </ac:spMkLst>
        </pc:spChg>
        <pc:picChg chg="add del mod">
          <ac:chgData name="josh" userId="500a3abd50243cf4" providerId="LiveId" clId="{3C3DE21B-E544-40BD-B4C4-61E865814970}" dt="2022-03-19T23:44:29.019" v="1146" actId="478"/>
          <ac:picMkLst>
            <pc:docMk/>
            <pc:sldMk cId="921304953" sldId="261"/>
            <ac:picMk id="4" creationId="{3CF1796D-9B7C-444F-9999-789B57792CC9}"/>
          </ac:picMkLst>
        </pc:picChg>
        <pc:picChg chg="add del mod">
          <ac:chgData name="josh" userId="500a3abd50243cf4" providerId="LiveId" clId="{3C3DE21B-E544-40BD-B4C4-61E865814970}" dt="2022-03-19T23:46:00.720" v="1204"/>
          <ac:picMkLst>
            <pc:docMk/>
            <pc:sldMk cId="921304953" sldId="261"/>
            <ac:picMk id="6" creationId="{1FD222C5-7A9C-4287-B213-7FCC30797528}"/>
          </ac:picMkLst>
        </pc:picChg>
        <pc:picChg chg="add del mod">
          <ac:chgData name="josh" userId="500a3abd50243cf4" providerId="LiveId" clId="{3C3DE21B-E544-40BD-B4C4-61E865814970}" dt="2022-03-19T23:46:02.584" v="1206" actId="478"/>
          <ac:picMkLst>
            <pc:docMk/>
            <pc:sldMk cId="921304953" sldId="261"/>
            <ac:picMk id="7" creationId="{E98BD5EA-09F2-4898-BCAB-D994BE91FCA1}"/>
          </ac:picMkLst>
        </pc:picChg>
        <pc:picChg chg="add del mod">
          <ac:chgData name="josh" userId="500a3abd50243cf4" providerId="LiveId" clId="{3C3DE21B-E544-40BD-B4C4-61E865814970}" dt="2022-03-19T23:46:43.465" v="1208" actId="478"/>
          <ac:picMkLst>
            <pc:docMk/>
            <pc:sldMk cId="921304953" sldId="261"/>
            <ac:picMk id="8" creationId="{54836C48-F2E7-4B76-A285-01EC26D346D1}"/>
          </ac:picMkLst>
        </pc:picChg>
        <pc:picChg chg="add del mod">
          <ac:chgData name="josh" userId="500a3abd50243cf4" providerId="LiveId" clId="{3C3DE21B-E544-40BD-B4C4-61E865814970}" dt="2022-03-19T23:47:22.281" v="1222" actId="478"/>
          <ac:picMkLst>
            <pc:docMk/>
            <pc:sldMk cId="921304953" sldId="261"/>
            <ac:picMk id="9" creationId="{7B6A78F7-3C43-4701-B49D-9C8F9A9A7B63}"/>
          </ac:picMkLst>
        </pc:picChg>
        <pc:picChg chg="add del mod">
          <ac:chgData name="josh" userId="500a3abd50243cf4" providerId="LiveId" clId="{3C3DE21B-E544-40BD-B4C4-61E865814970}" dt="2022-03-19T23:47:32.192" v="1224" actId="478"/>
          <ac:picMkLst>
            <pc:docMk/>
            <pc:sldMk cId="921304953" sldId="261"/>
            <ac:picMk id="10" creationId="{B71334B8-CD17-46A6-93E6-889B40C33873}"/>
          </ac:picMkLst>
        </pc:picChg>
        <pc:picChg chg="add del mod">
          <ac:chgData name="josh" userId="500a3abd50243cf4" providerId="LiveId" clId="{3C3DE21B-E544-40BD-B4C4-61E865814970}" dt="2022-03-19T23:48:35.225" v="1226" actId="478"/>
          <ac:picMkLst>
            <pc:docMk/>
            <pc:sldMk cId="921304953" sldId="261"/>
            <ac:picMk id="11" creationId="{FA802CFC-F4FD-4E5B-ACC9-F15B4E2371E1}"/>
          </ac:picMkLst>
        </pc:picChg>
        <pc:picChg chg="add del mod">
          <ac:chgData name="josh" userId="500a3abd50243cf4" providerId="LiveId" clId="{3C3DE21B-E544-40BD-B4C4-61E865814970}" dt="2022-03-19T23:50:41.146" v="1268" actId="478"/>
          <ac:picMkLst>
            <pc:docMk/>
            <pc:sldMk cId="921304953" sldId="261"/>
            <ac:picMk id="12" creationId="{F4C19CE0-6A48-4C71-BA4A-203EFFABD6BF}"/>
          </ac:picMkLst>
        </pc:picChg>
        <pc:picChg chg="add del mod">
          <ac:chgData name="josh" userId="500a3abd50243cf4" providerId="LiveId" clId="{3C3DE21B-E544-40BD-B4C4-61E865814970}" dt="2022-03-19T23:51:25.954" v="1271" actId="478"/>
          <ac:picMkLst>
            <pc:docMk/>
            <pc:sldMk cId="921304953" sldId="261"/>
            <ac:picMk id="13" creationId="{4F1BD286-9CE5-4BA7-BECF-7A0DB8D6AFAD}"/>
          </ac:picMkLst>
        </pc:picChg>
        <pc:picChg chg="add mod">
          <ac:chgData name="josh" userId="500a3abd50243cf4" providerId="LiveId" clId="{3C3DE21B-E544-40BD-B4C4-61E865814970}" dt="2022-03-19T23:54:32.796" v="1290" actId="14100"/>
          <ac:picMkLst>
            <pc:docMk/>
            <pc:sldMk cId="921304953" sldId="261"/>
            <ac:picMk id="14" creationId="{88EAA8B4-D875-4DD4-A78D-9692F3F8A116}"/>
          </ac:picMkLst>
        </pc:picChg>
      </pc:sldChg>
    </pc:docChg>
  </pc:docChgLst>
  <pc:docChgLst>
    <pc:chgData name="John Ripple" userId="56959ea3-72f4-4d7e-9882-98603ecfcc48" providerId="ADAL" clId="{26CD2666-A946-46F5-BEE5-8FE3F5DCD229}"/>
    <pc:docChg chg="custSel addSld modSld">
      <pc:chgData name="John Ripple" userId="56959ea3-72f4-4d7e-9882-98603ecfcc48" providerId="ADAL" clId="{26CD2666-A946-46F5-BEE5-8FE3F5DCD229}" dt="2022-03-15T22:27:12.918" v="568" actId="1076"/>
      <pc:docMkLst>
        <pc:docMk/>
      </pc:docMkLst>
      <pc:sldChg chg="addSp delSp modSp new mod">
        <pc:chgData name="John Ripple" userId="56959ea3-72f4-4d7e-9882-98603ecfcc48" providerId="ADAL" clId="{26CD2666-A946-46F5-BEE5-8FE3F5DCD229}" dt="2022-03-14T03:40:28.159" v="58" actId="20577"/>
        <pc:sldMkLst>
          <pc:docMk/>
          <pc:sldMk cId="2411703362" sldId="256"/>
        </pc:sldMkLst>
        <pc:spChg chg="mod">
          <ac:chgData name="John Ripple" userId="56959ea3-72f4-4d7e-9882-98603ecfcc48" providerId="ADAL" clId="{26CD2666-A946-46F5-BEE5-8FE3F5DCD229}" dt="2022-03-14T03:40:18.185" v="34" actId="20577"/>
          <ac:spMkLst>
            <pc:docMk/>
            <pc:sldMk cId="2411703362" sldId="256"/>
            <ac:spMk id="2" creationId="{30ED52E1-6213-4327-9470-8F7122A70D5B}"/>
          </ac:spMkLst>
        </pc:spChg>
        <pc:spChg chg="mod">
          <ac:chgData name="John Ripple" userId="56959ea3-72f4-4d7e-9882-98603ecfcc48" providerId="ADAL" clId="{26CD2666-A946-46F5-BEE5-8FE3F5DCD229}" dt="2022-03-14T03:40:28.159" v="58" actId="20577"/>
          <ac:spMkLst>
            <pc:docMk/>
            <pc:sldMk cId="2411703362" sldId="256"/>
            <ac:spMk id="3" creationId="{7164E293-BD81-4F2D-92EC-DCDE2076C5B0}"/>
          </ac:spMkLst>
        </pc:spChg>
        <pc:spChg chg="add del">
          <ac:chgData name="John Ripple" userId="56959ea3-72f4-4d7e-9882-98603ecfcc48" providerId="ADAL" clId="{26CD2666-A946-46F5-BEE5-8FE3F5DCD229}" dt="2022-03-14T03:39:03.735" v="14" actId="478"/>
          <ac:spMkLst>
            <pc:docMk/>
            <pc:sldMk cId="2411703362" sldId="256"/>
            <ac:spMk id="26" creationId="{91D56499-1C0A-4E55-8CEA-82528F90CF26}"/>
          </ac:spMkLst>
        </pc:spChg>
        <pc:grpChg chg="del mod">
          <ac:chgData name="John Ripple" userId="56959ea3-72f4-4d7e-9882-98603ecfcc48" providerId="ADAL" clId="{26CD2666-A946-46F5-BEE5-8FE3F5DCD229}" dt="2022-03-14T03:38:52.761" v="9"/>
          <ac:grpSpMkLst>
            <pc:docMk/>
            <pc:sldMk cId="2411703362" sldId="256"/>
            <ac:grpSpMk id="8" creationId="{4A98B958-939E-4AFF-A5B7-3BA75CE3A2E0}"/>
          </ac:grpSpMkLst>
        </pc:grpChg>
        <pc:grpChg chg="del mod">
          <ac:chgData name="John Ripple" userId="56959ea3-72f4-4d7e-9882-98603ecfcc48" providerId="ADAL" clId="{26CD2666-A946-46F5-BEE5-8FE3F5DCD229}" dt="2022-03-14T03:39:00.892" v="13" actId="34122"/>
          <ac:grpSpMkLst>
            <pc:docMk/>
            <pc:sldMk cId="2411703362" sldId="256"/>
            <ac:grpSpMk id="10" creationId="{BF943103-7947-4680-8541-D64050DD06F7}"/>
          </ac:grpSpMkLst>
        </pc:grpChg>
        <pc:grpChg chg="del mod">
          <ac:chgData name="John Ripple" userId="56959ea3-72f4-4d7e-9882-98603ecfcc48" providerId="ADAL" clId="{26CD2666-A946-46F5-BEE5-8FE3F5DCD229}" dt="2022-03-14T03:39:00.892" v="13" actId="34122"/>
          <ac:grpSpMkLst>
            <pc:docMk/>
            <pc:sldMk cId="2411703362" sldId="256"/>
            <ac:grpSpMk id="13" creationId="{956BF0E9-B4FB-4752-8318-9DA021724AA9}"/>
          </ac:grpSpMkLst>
        </pc:grpChg>
        <pc:inkChg chg="add del">
          <ac:chgData name="John Ripple" userId="56959ea3-72f4-4d7e-9882-98603ecfcc48" providerId="ADAL" clId="{26CD2666-A946-46F5-BEE5-8FE3F5DCD229}" dt="2022-03-14T03:38:32.445" v="2"/>
          <ac:inkMkLst>
            <pc:docMk/>
            <pc:sldMk cId="2411703362" sldId="256"/>
            <ac:inkMk id="4" creationId="{AAF7BF07-72A6-4533-8B22-C3A27A2C7C3B}"/>
          </ac:inkMkLst>
        </pc:inkChg>
        <pc:inkChg chg="add del">
          <ac:chgData name="John Ripple" userId="56959ea3-72f4-4d7e-9882-98603ecfcc48" providerId="ADAL" clId="{26CD2666-A946-46F5-BEE5-8FE3F5DCD229}" dt="2022-03-14T03:38:36.267" v="4"/>
          <ac:inkMkLst>
            <pc:docMk/>
            <pc:sldMk cId="2411703362" sldId="256"/>
            <ac:inkMk id="5" creationId="{8434B319-310B-4136-8AC0-03945AC63BAF}"/>
          </ac:inkMkLst>
        </pc:inkChg>
        <pc:inkChg chg="add del mod topLvl">
          <ac:chgData name="John Ripple" userId="56959ea3-72f4-4d7e-9882-98603ecfcc48" providerId="ADAL" clId="{26CD2666-A946-46F5-BEE5-8FE3F5DCD229}" dt="2022-03-14T03:39:00.892" v="13" actId="34122"/>
          <ac:inkMkLst>
            <pc:docMk/>
            <pc:sldMk cId="2411703362" sldId="256"/>
            <ac:inkMk id="6" creationId="{44B35EA4-7647-4689-88D2-73E2C37F925E}"/>
          </ac:inkMkLst>
        </pc:inkChg>
        <pc:inkChg chg="add del mod topLvl">
          <ac:chgData name="John Ripple" userId="56959ea3-72f4-4d7e-9882-98603ecfcc48" providerId="ADAL" clId="{26CD2666-A946-46F5-BEE5-8FE3F5DCD229}" dt="2022-03-14T03:39:00.892" v="13" actId="34122"/>
          <ac:inkMkLst>
            <pc:docMk/>
            <pc:sldMk cId="2411703362" sldId="256"/>
            <ac:inkMk id="7" creationId="{4A93D948-7239-43BC-AE25-07A58F645AB3}"/>
          </ac:inkMkLst>
        </pc:inkChg>
        <pc:inkChg chg="add del mod">
          <ac:chgData name="John Ripple" userId="56959ea3-72f4-4d7e-9882-98603ecfcc48" providerId="ADAL" clId="{26CD2666-A946-46F5-BEE5-8FE3F5DCD229}" dt="2022-03-14T03:39:00.892" v="13" actId="34122"/>
          <ac:inkMkLst>
            <pc:docMk/>
            <pc:sldMk cId="2411703362" sldId="256"/>
            <ac:inkMk id="9" creationId="{3F53B1A9-3682-4CD4-B8A4-30A5728427B8}"/>
          </ac:inkMkLst>
        </pc:inkChg>
        <pc:inkChg chg="add del mod topLvl">
          <ac:chgData name="John Ripple" userId="56959ea3-72f4-4d7e-9882-98603ecfcc48" providerId="ADAL" clId="{26CD2666-A946-46F5-BEE5-8FE3F5DCD229}" dt="2022-03-14T03:39:00.892" v="13" actId="34122"/>
          <ac:inkMkLst>
            <pc:docMk/>
            <pc:sldMk cId="2411703362" sldId="256"/>
            <ac:inkMk id="11" creationId="{289EDE48-30F5-40B3-8663-A6CD29FDB7A8}"/>
          </ac:inkMkLst>
        </pc:inkChg>
        <pc:inkChg chg="add mod topLvl">
          <ac:chgData name="John Ripple" userId="56959ea3-72f4-4d7e-9882-98603ecfcc48" providerId="ADAL" clId="{26CD2666-A946-46F5-BEE5-8FE3F5DCD229}" dt="2022-03-14T03:39:00.892" v="13" actId="34122"/>
          <ac:inkMkLst>
            <pc:docMk/>
            <pc:sldMk cId="2411703362" sldId="256"/>
            <ac:inkMk id="12" creationId="{F19D5019-2973-4698-8499-86C87CE0A5CB}"/>
          </ac:inkMkLst>
        </pc:inkChg>
      </pc:sldChg>
      <pc:sldChg chg="modSp new mod">
        <pc:chgData name="John Ripple" userId="56959ea3-72f4-4d7e-9882-98603ecfcc48" providerId="ADAL" clId="{26CD2666-A946-46F5-BEE5-8FE3F5DCD229}" dt="2022-03-15T22:19:46.649" v="207" actId="20577"/>
        <pc:sldMkLst>
          <pc:docMk/>
          <pc:sldMk cId="2895540042" sldId="257"/>
        </pc:sldMkLst>
        <pc:spChg chg="mod">
          <ac:chgData name="John Ripple" userId="56959ea3-72f4-4d7e-9882-98603ecfcc48" providerId="ADAL" clId="{26CD2666-A946-46F5-BEE5-8FE3F5DCD229}" dt="2022-03-14T03:41:00.723" v="92" actId="20577"/>
          <ac:spMkLst>
            <pc:docMk/>
            <pc:sldMk cId="2895540042" sldId="257"/>
            <ac:spMk id="2" creationId="{1828A430-6F19-45ED-A6AB-C660BDEE7281}"/>
          </ac:spMkLst>
        </pc:spChg>
        <pc:spChg chg="mod">
          <ac:chgData name="John Ripple" userId="56959ea3-72f4-4d7e-9882-98603ecfcc48" providerId="ADAL" clId="{26CD2666-A946-46F5-BEE5-8FE3F5DCD229}" dt="2022-03-15T22:19:46.649" v="207" actId="20577"/>
          <ac:spMkLst>
            <pc:docMk/>
            <pc:sldMk cId="2895540042" sldId="257"/>
            <ac:spMk id="3" creationId="{8D321C94-6BED-4E46-905F-573E315C8BC1}"/>
          </ac:spMkLst>
        </pc:spChg>
      </pc:sldChg>
      <pc:sldChg chg="modSp new mod">
        <pc:chgData name="John Ripple" userId="56959ea3-72f4-4d7e-9882-98603ecfcc48" providerId="ADAL" clId="{26CD2666-A946-46F5-BEE5-8FE3F5DCD229}" dt="2022-03-14T03:41:06.584" v="113" actId="20577"/>
        <pc:sldMkLst>
          <pc:docMk/>
          <pc:sldMk cId="2070038988" sldId="258"/>
        </pc:sldMkLst>
        <pc:spChg chg="mod">
          <ac:chgData name="John Ripple" userId="56959ea3-72f4-4d7e-9882-98603ecfcc48" providerId="ADAL" clId="{26CD2666-A946-46F5-BEE5-8FE3F5DCD229}" dt="2022-03-14T03:41:06.584" v="113" actId="20577"/>
          <ac:spMkLst>
            <pc:docMk/>
            <pc:sldMk cId="2070038988" sldId="258"/>
            <ac:spMk id="2" creationId="{DDA92487-EF32-4F50-92F8-D3393FC02A85}"/>
          </ac:spMkLst>
        </pc:spChg>
      </pc:sldChg>
      <pc:sldChg chg="modSp new mod">
        <pc:chgData name="John Ripple" userId="56959ea3-72f4-4d7e-9882-98603ecfcc48" providerId="ADAL" clId="{26CD2666-A946-46F5-BEE5-8FE3F5DCD229}" dt="2022-03-14T03:41:11.648" v="125" actId="20577"/>
        <pc:sldMkLst>
          <pc:docMk/>
          <pc:sldMk cId="1202416601" sldId="259"/>
        </pc:sldMkLst>
        <pc:spChg chg="mod">
          <ac:chgData name="John Ripple" userId="56959ea3-72f4-4d7e-9882-98603ecfcc48" providerId="ADAL" clId="{26CD2666-A946-46F5-BEE5-8FE3F5DCD229}" dt="2022-03-14T03:41:11.648" v="125" actId="20577"/>
          <ac:spMkLst>
            <pc:docMk/>
            <pc:sldMk cId="1202416601" sldId="259"/>
            <ac:spMk id="2" creationId="{14D1863E-3283-4035-B737-1F945C582CA8}"/>
          </ac:spMkLst>
        </pc:spChg>
      </pc:sldChg>
      <pc:sldChg chg="addSp delSp modSp new mod">
        <pc:chgData name="John Ripple" userId="56959ea3-72f4-4d7e-9882-98603ecfcc48" providerId="ADAL" clId="{26CD2666-A946-46F5-BEE5-8FE3F5DCD229}" dt="2022-03-15T22:27:12.918" v="568" actId="1076"/>
        <pc:sldMkLst>
          <pc:docMk/>
          <pc:sldMk cId="2201889104" sldId="260"/>
        </pc:sldMkLst>
        <pc:spChg chg="mod">
          <ac:chgData name="John Ripple" userId="56959ea3-72f4-4d7e-9882-98603ecfcc48" providerId="ADAL" clId="{26CD2666-A946-46F5-BEE5-8FE3F5DCD229}" dt="2022-03-14T03:41:17.682" v="149" actId="20577"/>
          <ac:spMkLst>
            <pc:docMk/>
            <pc:sldMk cId="2201889104" sldId="260"/>
            <ac:spMk id="2" creationId="{3A25EEC7-F352-474C-9F30-EF5F0C6C797C}"/>
          </ac:spMkLst>
        </pc:spChg>
        <pc:spChg chg="mod">
          <ac:chgData name="John Ripple" userId="56959ea3-72f4-4d7e-9882-98603ecfcc48" providerId="ADAL" clId="{26CD2666-A946-46F5-BEE5-8FE3F5DCD229}" dt="2022-03-15T22:24:07.625" v="541" actId="20577"/>
          <ac:spMkLst>
            <pc:docMk/>
            <pc:sldMk cId="2201889104" sldId="260"/>
            <ac:spMk id="3" creationId="{F1EE4296-770B-4B62-B6FE-DD6F825AFF0E}"/>
          </ac:spMkLst>
        </pc:spChg>
        <pc:picChg chg="add mod">
          <ac:chgData name="John Ripple" userId="56959ea3-72f4-4d7e-9882-98603ecfcc48" providerId="ADAL" clId="{26CD2666-A946-46F5-BEE5-8FE3F5DCD229}" dt="2022-03-15T22:26:15.320" v="554" actId="14100"/>
          <ac:picMkLst>
            <pc:docMk/>
            <pc:sldMk cId="2201889104" sldId="260"/>
            <ac:picMk id="5" creationId="{249FA4D2-4654-4AC9-AD5A-AFA02B6C580B}"/>
          </ac:picMkLst>
        </pc:picChg>
        <pc:picChg chg="add mod modCrop">
          <ac:chgData name="John Ripple" userId="56959ea3-72f4-4d7e-9882-98603ecfcc48" providerId="ADAL" clId="{26CD2666-A946-46F5-BEE5-8FE3F5DCD229}" dt="2022-03-15T22:27:12.918" v="568" actId="1076"/>
          <ac:picMkLst>
            <pc:docMk/>
            <pc:sldMk cId="2201889104" sldId="260"/>
            <ac:picMk id="7" creationId="{38E378D7-0CC5-40B2-83F6-973E2ED63FD6}"/>
          </ac:picMkLst>
        </pc:picChg>
        <pc:picChg chg="add del mod modCrop">
          <ac:chgData name="John Ripple" userId="56959ea3-72f4-4d7e-9882-98603ecfcc48" providerId="ADAL" clId="{26CD2666-A946-46F5-BEE5-8FE3F5DCD229}" dt="2022-03-15T22:26:55.657" v="565" actId="478"/>
          <ac:picMkLst>
            <pc:docMk/>
            <pc:sldMk cId="2201889104" sldId="260"/>
            <ac:picMk id="8" creationId="{21B89E6D-A53E-4CF0-8D5D-67BC1A20BB40}"/>
          </ac:picMkLst>
        </pc:picChg>
      </pc:sldChg>
      <pc:sldChg chg="modSp new mod">
        <pc:chgData name="John Ripple" userId="56959ea3-72f4-4d7e-9882-98603ecfcc48" providerId="ADAL" clId="{26CD2666-A946-46F5-BEE5-8FE3F5DCD229}" dt="2022-03-14T03:41:28.049" v="178" actId="20577"/>
        <pc:sldMkLst>
          <pc:docMk/>
          <pc:sldMk cId="921304953" sldId="261"/>
        </pc:sldMkLst>
        <pc:spChg chg="mod">
          <ac:chgData name="John Ripple" userId="56959ea3-72f4-4d7e-9882-98603ecfcc48" providerId="ADAL" clId="{26CD2666-A946-46F5-BEE5-8FE3F5DCD229}" dt="2022-03-14T03:41:28.049" v="178" actId="20577"/>
          <ac:spMkLst>
            <pc:docMk/>
            <pc:sldMk cId="921304953" sldId="261"/>
            <ac:spMk id="2" creationId="{39251288-E654-4034-8D87-9ADE704FF8C9}"/>
          </ac:spMkLst>
        </pc:spChg>
      </pc:sldChg>
      <pc:sldChg chg="modSp new mod">
        <pc:chgData name="John Ripple" userId="56959ea3-72f4-4d7e-9882-98603ecfcc48" providerId="ADAL" clId="{26CD2666-A946-46F5-BEE5-8FE3F5DCD229}" dt="2022-03-15T22:22:29.838" v="432" actId="20577"/>
        <pc:sldMkLst>
          <pc:docMk/>
          <pc:sldMk cId="1904394335" sldId="262"/>
        </pc:sldMkLst>
        <pc:spChg chg="mod">
          <ac:chgData name="John Ripple" userId="56959ea3-72f4-4d7e-9882-98603ecfcc48" providerId="ADAL" clId="{26CD2666-A946-46F5-BEE5-8FE3F5DCD229}" dt="2022-03-15T22:20:21.421" v="251" actId="20577"/>
          <ac:spMkLst>
            <pc:docMk/>
            <pc:sldMk cId="1904394335" sldId="262"/>
            <ac:spMk id="2" creationId="{29DCA718-E742-4C1F-BD6F-667E5A9D98C1}"/>
          </ac:spMkLst>
        </pc:spChg>
        <pc:spChg chg="mod">
          <ac:chgData name="John Ripple" userId="56959ea3-72f4-4d7e-9882-98603ecfcc48" providerId="ADAL" clId="{26CD2666-A946-46F5-BEE5-8FE3F5DCD229}" dt="2022-03-15T22:22:29.838" v="432" actId="20577"/>
          <ac:spMkLst>
            <pc:docMk/>
            <pc:sldMk cId="1904394335" sldId="262"/>
            <ac:spMk id="3" creationId="{2D608CE4-9EF4-4EB4-861A-DD030F36903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4T03:38:54.73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D6833-F14F-4C56-B934-E255FE6C362D}" type="datetimeFigureOut">
              <a:rPr lang="en-US" smtClean="0"/>
              <a:t>5/2/2022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251B3-16B9-429B-80E1-A9463491F382}" type="slidenum">
              <a:rPr lang="en-US" smtClean="0"/>
              <a:t>‹#›</a:t>
            </a:fld>
            <a:endParaRPr lang="en-US"/>
          </a:p>
        </p:txBody>
      </p:sp>
    </p:spTree>
    <p:extLst>
      <p:ext uri="{BB962C8B-B14F-4D97-AF65-F5344CB8AC3E}">
        <p14:creationId xmlns:p14="http://schemas.microsoft.com/office/powerpoint/2010/main" val="362302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Warehouse robots need to be able to follow appropriate paths in order to navigate around their workspace. We will design and build a robot that can follow a path defined by 1" wide blue painter’s tape. The robot must be able to keep its rotational center within 1 foot of the tape at all times. The path to be followed will be approximately as given by the image on the slide. The robot’s success will be determined by how far it is able to make it down the path, and the speed at</a:t>
            </a:r>
            <a:br>
              <a:rPr lang="en-US" dirty="0"/>
            </a:br>
            <a:r>
              <a:rPr lang="en-US" dirty="0">
                <a:effectLst/>
                <a:latin typeface="Arial" panose="020B0604020202020204" pitchFamily="34" charset="0"/>
              </a:rPr>
              <a:t>which it travels. Note that there is a break in the tape at (5,4). The robot will have to successfully pass over this break. The robot should stop when it reaches the crossed tape at (7,4)</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2</a:t>
            </a:fld>
            <a:endParaRPr lang="en-US"/>
          </a:p>
        </p:txBody>
      </p:sp>
    </p:spTree>
    <p:extLst>
      <p:ext uri="{BB962C8B-B14F-4D97-AF65-F5344CB8AC3E}">
        <p14:creationId xmlns:p14="http://schemas.microsoft.com/office/powerpoint/2010/main" val="15979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3251B3-16B9-429B-80E1-A9463491F382}" type="slidenum">
              <a:rPr lang="en-US" smtClean="0"/>
              <a:t>3</a:t>
            </a:fld>
            <a:endParaRPr lang="en-US"/>
          </a:p>
        </p:txBody>
      </p:sp>
    </p:spTree>
    <p:extLst>
      <p:ext uri="{BB962C8B-B14F-4D97-AF65-F5344CB8AC3E}">
        <p14:creationId xmlns:p14="http://schemas.microsoft.com/office/powerpoint/2010/main" val="217364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By setting the motor voltage to high after one second, we were able to run various step response experiments with the motors in order to estimate their transfer functions. These transfer functions were then used in various Simulink simulations to evaluate different controller setups and eventually they were used to tune our controller so that we would have our initial proportional K values. Frankly, most of time was spent with the physical model, tuning it down and making sure it acted as it was coded. These experiments started with us holding the robot, so the wheels were not in contact with anything and printing the values the Arduino was recording to ensure it was following the steps our controllers had set in place. Once we were sure that the robot was following our control structure, we began running the robot by placing it on the ground and observing if it was still properly tracking error now that it had to deal with the weight of the robot. In these experiments the difference between the power delivered by each motor became obvious, so we had to adjust the right motor to run at 93% power in comparison to the left so that our robot wasn’t constantly crooked.</a:t>
            </a:r>
          </a:p>
        </p:txBody>
      </p:sp>
      <p:sp>
        <p:nvSpPr>
          <p:cNvPr id="4" name="Slide Number Placeholder 3"/>
          <p:cNvSpPr>
            <a:spLocks noGrp="1"/>
          </p:cNvSpPr>
          <p:nvPr>
            <p:ph type="sldNum" sz="quarter" idx="5"/>
          </p:nvPr>
        </p:nvSpPr>
        <p:spPr/>
        <p:txBody>
          <a:bodyPr/>
          <a:lstStyle/>
          <a:p>
            <a:fld id="{623251B3-16B9-429B-80E1-A9463491F382}" type="slidenum">
              <a:rPr lang="en-US" smtClean="0"/>
              <a:t>4</a:t>
            </a:fld>
            <a:endParaRPr lang="en-US"/>
          </a:p>
        </p:txBody>
      </p:sp>
    </p:spTree>
    <p:extLst>
      <p:ext uri="{BB962C8B-B14F-4D97-AF65-F5344CB8AC3E}">
        <p14:creationId xmlns:p14="http://schemas.microsoft.com/office/powerpoint/2010/main" val="395014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Encoder.h</a:t>
            </a:r>
            <a:r>
              <a:rPr lang="en-US" dirty="0"/>
              <a:t> library to count the number of ticks made by the encoders in the motors/wheels.</a:t>
            </a:r>
          </a:p>
          <a:p>
            <a:r>
              <a:rPr lang="en-US" dirty="0"/>
              <a:t>The variables listed are needed or useful for determining the position. (</a:t>
            </a:r>
            <a:r>
              <a:rPr lang="en-US" dirty="0" err="1"/>
              <a:t>meterToFeet</a:t>
            </a:r>
            <a:r>
              <a:rPr lang="en-US" dirty="0"/>
              <a:t> converts a meter measurement to feet. Since we had better precision using metric on the meter stick we measured in metric.) Radius and </a:t>
            </a:r>
            <a:r>
              <a:rPr lang="en-US" dirty="0" err="1"/>
              <a:t>robot_width</a:t>
            </a:r>
            <a:r>
              <a:rPr lang="en-US" dirty="0"/>
              <a:t> are needed to determine how much the bot has actually moved and turned. </a:t>
            </a:r>
            <a:r>
              <a:rPr lang="en-US" dirty="0" err="1"/>
              <a:t>Enc_to_rad</a:t>
            </a:r>
            <a:r>
              <a:rPr lang="en-US" dirty="0"/>
              <a:t> can be used to convert integer encoder readings into a radian value. Then position variables are initialized to 0.</a:t>
            </a:r>
          </a:p>
          <a:p>
            <a:endParaRPr lang="en-US" dirty="0"/>
          </a:p>
          <a:p>
            <a:r>
              <a:rPr lang="en-US" dirty="0"/>
              <a:t>A Wheel structure was made in order to keep code organized. It inherits the properties of the encoder class and adds some functionality to it: orientation interpretation (left side vs right), and variable storage for position interpretation. Two wheel objects are initialized to keep track of the wheels on the robot</a:t>
            </a:r>
          </a:p>
          <a:p>
            <a:endParaRPr lang="en-US" dirty="0"/>
          </a:p>
          <a:p>
            <a:r>
              <a:rPr lang="en-US" dirty="0"/>
              <a:t>Our position updates every iteration of void loop(). It takes the displacement made by the left and right wheels since it was last checked and uses these to calculate x and y. x and y are then used to calculate the total displacement made on the robots journey (r).</a:t>
            </a:r>
          </a:p>
          <a:p>
            <a:r>
              <a:rPr lang="en-US" dirty="0"/>
              <a:t>The phi is determined based on the wheel readings instead of updating. This is because the orientation can be determined solely off of how much each wheel has moved since the program began and leaves less room for any rounding error from update to update.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5</a:t>
            </a:fld>
            <a:endParaRPr lang="en-US"/>
          </a:p>
        </p:txBody>
      </p:sp>
    </p:spTree>
    <p:extLst>
      <p:ext uri="{BB962C8B-B14F-4D97-AF65-F5344CB8AC3E}">
        <p14:creationId xmlns:p14="http://schemas.microsoft.com/office/powerpoint/2010/main" val="394718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robot able to interact with the world and get real time feedback we use OpenCV to implement our computer vision. The first step is to start recording video. As the video is recorded each frame has a distortion calibration matrix run on it to remove any fish eye effects the camera might have. After that, a specific color is filtered out of the image (the blue for the tape that is to be followed) and then noise reduction is done. From there the remaining contours of the image are found. The largest contour is assumed to be the tape that needs to be followed and so the angle of that largest contour away from the center of the screen is found to tell the robot what direction to turn and by how much.</a:t>
            </a:r>
          </a:p>
        </p:txBody>
      </p:sp>
      <p:sp>
        <p:nvSpPr>
          <p:cNvPr id="4" name="Slide Number Placeholder 3"/>
          <p:cNvSpPr>
            <a:spLocks noGrp="1"/>
          </p:cNvSpPr>
          <p:nvPr>
            <p:ph type="sldNum" sz="quarter" idx="5"/>
          </p:nvPr>
        </p:nvSpPr>
        <p:spPr/>
        <p:txBody>
          <a:bodyPr/>
          <a:lstStyle/>
          <a:p>
            <a:fld id="{623251B3-16B9-429B-80E1-A9463491F382}" type="slidenum">
              <a:rPr lang="en-US" smtClean="0"/>
              <a:t>6</a:t>
            </a:fld>
            <a:endParaRPr lang="en-US"/>
          </a:p>
        </p:txBody>
      </p:sp>
    </p:spTree>
    <p:extLst>
      <p:ext uri="{BB962C8B-B14F-4D97-AF65-F5344CB8AC3E}">
        <p14:creationId xmlns:p14="http://schemas.microsoft.com/office/powerpoint/2010/main" val="339853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7</a:t>
            </a:fld>
            <a:endParaRPr lang="en-US"/>
          </a:p>
        </p:txBody>
      </p:sp>
    </p:spTree>
    <p:extLst>
      <p:ext uri="{BB962C8B-B14F-4D97-AF65-F5344CB8AC3E}">
        <p14:creationId xmlns:p14="http://schemas.microsoft.com/office/powerpoint/2010/main" val="2646024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four subsystems for this project is system integration which is essentially setting up the Raspberry Pi and Arduino to communicate with each other. This will be done through I2C, the I2C wiring between the Raspberry Pi and Arduino is shown in the image on the slides. The Raspberry Pi will be sending the Arduino data such as angles or distance away from the blue tape from the camera which the Arduino will interpret and allow the robot to stay within 1 foot from the blue tape. The LCD is another aspect of this subsystem which will be attached to the Raspberry Pi and will display data such as the position of the robot or something such as the angle or distance away from the blue tape this is done so that we are able to display data for debugging without the use of a serial monitor or cable attached to a computer.</a:t>
            </a:r>
          </a:p>
        </p:txBody>
      </p:sp>
      <p:sp>
        <p:nvSpPr>
          <p:cNvPr id="4" name="Slide Number Placeholder 3"/>
          <p:cNvSpPr>
            <a:spLocks noGrp="1"/>
          </p:cNvSpPr>
          <p:nvPr>
            <p:ph type="sldNum" sz="quarter" idx="5"/>
          </p:nvPr>
        </p:nvSpPr>
        <p:spPr/>
        <p:txBody>
          <a:bodyPr/>
          <a:lstStyle/>
          <a:p>
            <a:fld id="{623251B3-16B9-429B-80E1-A9463491F382}" type="slidenum">
              <a:rPr lang="en-US" smtClean="0"/>
              <a:t>9</a:t>
            </a:fld>
            <a:endParaRPr lang="en-US"/>
          </a:p>
        </p:txBody>
      </p:sp>
    </p:spTree>
    <p:extLst>
      <p:ext uri="{BB962C8B-B14F-4D97-AF65-F5344CB8AC3E}">
        <p14:creationId xmlns:p14="http://schemas.microsoft.com/office/powerpoint/2010/main" val="228801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 the robot could move to its desired location required various phases. We did not rely on any simulation values past the initial k value, after this all of our tuning was done with physical trials. We implemented our design by ensuring our robot could do various things along the way such as rotating the wheel, driving in a straight line and rotating, using computer vision input for error tracking, then ensuring it could handle turns. Our general control structure was defined in the drive in a straight line and rotate phase, then past that it was streamlining and adjusting that control scheme to ensure it could track error given inputs from the camera instead of it being hard coded. We ran many tests of setting the robot on a straight blue line, or near a blue line, then seeing if our current code was capable of following and stopping on the blue line of tap. Adjustments we made included making more vigorous angle error corrections and adding in cases for it to stop when it reached the front or back of the blue tape. Luckily, this code worked for the final demonstration, so we did not need to make many adjustments. The biggest adjustment we needed to make for the final demonstration was adding in a horizontal angle in addition to the shift angle. We will go more into depth what these angles do later, but this addition allowed our robot to handle hard turns and made the robot more capable of correcting back onto the line if it ever wandered off. We also switched our communications from I2C to [WHAT DID WE SWTICH IT TO] because we were experiencing consistent communication issues. This switch eliminated the com issues ensuring the robot was able to continuously communicate with its </a:t>
            </a:r>
            <a:r>
              <a:rPr lang="en-US"/>
              <a:t>various hardware systems.</a:t>
            </a:r>
            <a:endParaRPr lang="en-US" dirty="0"/>
          </a:p>
        </p:txBody>
      </p:sp>
      <p:sp>
        <p:nvSpPr>
          <p:cNvPr id="4" name="Slide Number Placeholder 3"/>
          <p:cNvSpPr>
            <a:spLocks noGrp="1"/>
          </p:cNvSpPr>
          <p:nvPr>
            <p:ph type="sldNum" sz="quarter" idx="5"/>
          </p:nvPr>
        </p:nvSpPr>
        <p:spPr/>
        <p:txBody>
          <a:bodyPr/>
          <a:lstStyle/>
          <a:p>
            <a:fld id="{623251B3-16B9-429B-80E1-A9463491F382}" type="slidenum">
              <a:rPr lang="en-US" smtClean="0"/>
              <a:t>10</a:t>
            </a:fld>
            <a:endParaRPr lang="en-US"/>
          </a:p>
        </p:txBody>
      </p:sp>
    </p:spTree>
    <p:extLst>
      <p:ext uri="{BB962C8B-B14F-4D97-AF65-F5344CB8AC3E}">
        <p14:creationId xmlns:p14="http://schemas.microsoft.com/office/powerpoint/2010/main" val="243423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more comprehensive tests on the robot, the team built the final course and used it as a proving ground. The first thing to check was if the robot could stay on the course through turns, this amounted to just running the robot and changing how much it used the angle correction to decide motor values. If the turn was too sharp, the robot wouldn’t make it, so the horizontal angle was used for angle error.</a:t>
            </a:r>
          </a:p>
        </p:txBody>
      </p:sp>
      <p:sp>
        <p:nvSpPr>
          <p:cNvPr id="4" name="Slide Number Placeholder 3"/>
          <p:cNvSpPr>
            <a:spLocks noGrp="1"/>
          </p:cNvSpPr>
          <p:nvPr>
            <p:ph type="sldNum" sz="quarter" idx="5"/>
          </p:nvPr>
        </p:nvSpPr>
        <p:spPr/>
        <p:txBody>
          <a:bodyPr/>
          <a:lstStyle/>
          <a:p>
            <a:fld id="{623251B3-16B9-429B-80E1-A9463491F382}" type="slidenum">
              <a:rPr lang="en-US" smtClean="0"/>
              <a:t>11</a:t>
            </a:fld>
            <a:endParaRPr lang="en-US"/>
          </a:p>
        </p:txBody>
      </p:sp>
    </p:spTree>
    <p:extLst>
      <p:ext uri="{BB962C8B-B14F-4D97-AF65-F5344CB8AC3E}">
        <p14:creationId xmlns:p14="http://schemas.microsoft.com/office/powerpoint/2010/main" val="325193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3714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9955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4912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7655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20615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44317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53527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45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97159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3761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5296F6-B434-4A08-A2C4-AE6E06E68127}"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03488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5296F6-B434-4A08-A2C4-AE6E06E68127}"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187650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5296F6-B434-4A08-A2C4-AE6E06E68127}" type="datetimeFigureOut">
              <a:rPr lang="en-US" smtClean="0"/>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8023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5296F6-B434-4A08-A2C4-AE6E06E68127}" type="datetimeFigureOut">
              <a:rPr lang="en-US" smtClean="0"/>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98916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5296F6-B434-4A08-A2C4-AE6E06E68127}" type="datetimeFigureOut">
              <a:rPr lang="en-US" smtClean="0"/>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20171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41167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5296F6-B434-4A08-A2C4-AE6E06E68127}"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66FC1-944B-4780-AB8E-E624D9036582}" type="slidenum">
              <a:rPr lang="en-US" smtClean="0"/>
              <a:t>‹#›</a:t>
            </a:fld>
            <a:endParaRPr lang="en-US"/>
          </a:p>
        </p:txBody>
      </p:sp>
    </p:spTree>
    <p:extLst>
      <p:ext uri="{BB962C8B-B14F-4D97-AF65-F5344CB8AC3E}">
        <p14:creationId xmlns:p14="http://schemas.microsoft.com/office/powerpoint/2010/main" val="256765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5296F6-B434-4A08-A2C4-AE6E06E68127}" type="datetimeFigureOut">
              <a:rPr lang="en-US" smtClean="0"/>
              <a:t>5/2/2022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F66FC1-944B-4780-AB8E-E624D9036582}" type="slidenum">
              <a:rPr lang="en-US" smtClean="0"/>
              <a:t>‹#›</a:t>
            </a:fld>
            <a:endParaRPr lang="en-US"/>
          </a:p>
        </p:txBody>
      </p:sp>
    </p:spTree>
    <p:extLst>
      <p:ext uri="{BB962C8B-B14F-4D97-AF65-F5344CB8AC3E}">
        <p14:creationId xmlns:p14="http://schemas.microsoft.com/office/powerpoint/2010/main" val="39713739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8.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jp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52E1-6213-4327-9470-8F7122A70D5B}"/>
              </a:ext>
            </a:extLst>
          </p:cNvPr>
          <p:cNvSpPr>
            <a:spLocks noGrp="1"/>
          </p:cNvSpPr>
          <p:nvPr>
            <p:ph type="ctrTitle"/>
          </p:nvPr>
        </p:nvSpPr>
        <p:spPr/>
        <p:txBody>
          <a:bodyPr/>
          <a:lstStyle/>
          <a:p>
            <a:r>
              <a:rPr lang="en-US" dirty="0"/>
              <a:t>Warehouse robot</a:t>
            </a:r>
          </a:p>
        </p:txBody>
      </p:sp>
      <p:sp>
        <p:nvSpPr>
          <p:cNvPr id="3" name="Subtitle 2">
            <a:extLst>
              <a:ext uri="{FF2B5EF4-FFF2-40B4-BE49-F238E27FC236}">
                <a16:creationId xmlns:a16="http://schemas.microsoft.com/office/drawing/2014/main" id="{7164E293-BD81-4F2D-92EC-DCDE2076C5B0}"/>
              </a:ext>
            </a:extLst>
          </p:cNvPr>
          <p:cNvSpPr>
            <a:spLocks noGrp="1"/>
          </p:cNvSpPr>
          <p:nvPr>
            <p:ph type="subTitle" idx="1"/>
          </p:nvPr>
        </p:nvSpPr>
        <p:spPr/>
        <p:txBody>
          <a:bodyPr/>
          <a:lstStyle/>
          <a:p>
            <a:r>
              <a:rPr lang="en-US" dirty="0"/>
              <a:t>John ripple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19D5019-2973-4698-8499-86C87CE0A5CB}"/>
                  </a:ext>
                </a:extLst>
              </p14:cNvPr>
              <p14:cNvContentPartPr/>
              <p14:nvPr/>
            </p14:nvContentPartPr>
            <p14:xfrm>
              <a:off x="1947528" y="2560104"/>
              <a:ext cx="360" cy="360"/>
            </p14:xfrm>
          </p:contentPart>
        </mc:Choice>
        <mc:Fallback xmlns="">
          <p:pic>
            <p:nvPicPr>
              <p:cNvPr id="12" name="Ink 11">
                <a:extLst>
                  <a:ext uri="{FF2B5EF4-FFF2-40B4-BE49-F238E27FC236}">
                    <a16:creationId xmlns:a16="http://schemas.microsoft.com/office/drawing/2014/main" id="{F19D5019-2973-4698-8499-86C87CE0A5CB}"/>
                  </a:ext>
                </a:extLst>
              </p:cNvPr>
              <p:cNvPicPr/>
              <p:nvPr/>
            </p:nvPicPr>
            <p:blipFill>
              <a:blip r:embed="rId5"/>
              <a:stretch>
                <a:fillRect/>
              </a:stretch>
            </p:blipFill>
            <p:spPr>
              <a:xfrm>
                <a:off x="1938528" y="2551464"/>
                <a:ext cx="18000" cy="18000"/>
              </a:xfrm>
              <a:prstGeom prst="rect">
                <a:avLst/>
              </a:prstGeom>
            </p:spPr>
          </p:pic>
        </mc:Fallback>
      </mc:AlternateContent>
    </p:spTree>
    <p:extLst>
      <p:ext uri="{BB962C8B-B14F-4D97-AF65-F5344CB8AC3E}">
        <p14:creationId xmlns:p14="http://schemas.microsoft.com/office/powerpoint/2010/main" val="241170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528F-27E9-451F-97A4-3C28917ADE53}"/>
              </a:ext>
            </a:extLst>
          </p:cNvPr>
          <p:cNvSpPr>
            <a:spLocks noGrp="1"/>
          </p:cNvSpPr>
          <p:nvPr>
            <p:ph type="title"/>
          </p:nvPr>
        </p:nvSpPr>
        <p:spPr/>
        <p:txBody>
          <a:bodyPr/>
          <a:lstStyle/>
          <a:p>
            <a:r>
              <a:rPr lang="en-US" dirty="0"/>
              <a:t>Incremental testing</a:t>
            </a:r>
          </a:p>
        </p:txBody>
      </p:sp>
      <p:sp>
        <p:nvSpPr>
          <p:cNvPr id="3" name="Content Placeholder 2">
            <a:extLst>
              <a:ext uri="{FF2B5EF4-FFF2-40B4-BE49-F238E27FC236}">
                <a16:creationId xmlns:a16="http://schemas.microsoft.com/office/drawing/2014/main" id="{6FB833DB-DC05-4411-AFF1-F367B936A1F3}"/>
              </a:ext>
            </a:extLst>
          </p:cNvPr>
          <p:cNvSpPr>
            <a:spLocks noGrp="1"/>
          </p:cNvSpPr>
          <p:nvPr>
            <p:ph idx="1"/>
          </p:nvPr>
        </p:nvSpPr>
        <p:spPr/>
        <p:txBody>
          <a:bodyPr/>
          <a:lstStyle/>
          <a:p>
            <a:pPr>
              <a:buFont typeface="Arial" panose="020B0604020202020204" pitchFamily="34" charset="0"/>
              <a:buChar char="•"/>
            </a:pPr>
            <a:r>
              <a:rPr lang="en-US" dirty="0"/>
              <a:t>Rotate Wheel</a:t>
            </a:r>
          </a:p>
          <a:p>
            <a:pPr>
              <a:buFont typeface="Arial" panose="020B0604020202020204" pitchFamily="34" charset="0"/>
              <a:buChar char="•"/>
            </a:pPr>
            <a:r>
              <a:rPr lang="en-US" dirty="0"/>
              <a:t>Drive in a Straight-Line and Rotate</a:t>
            </a:r>
          </a:p>
          <a:p>
            <a:pPr>
              <a:buFont typeface="Arial" panose="020B0604020202020204" pitchFamily="34" charset="0"/>
              <a:buChar char="•"/>
            </a:pPr>
            <a:r>
              <a:rPr lang="en-US" dirty="0"/>
              <a:t>Drive in a Straight-Line using Computer Input</a:t>
            </a:r>
          </a:p>
          <a:p>
            <a:pPr>
              <a:buFont typeface="Arial" panose="020B0604020202020204" pitchFamily="34" charset="0"/>
              <a:buChar char="•"/>
            </a:pPr>
            <a:r>
              <a:rPr lang="en-US" dirty="0"/>
              <a:t>Handle various Turns</a:t>
            </a:r>
          </a:p>
        </p:txBody>
      </p:sp>
    </p:spTree>
    <p:extLst>
      <p:ext uri="{BB962C8B-B14F-4D97-AF65-F5344CB8AC3E}">
        <p14:creationId xmlns:p14="http://schemas.microsoft.com/office/powerpoint/2010/main" val="265616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CF16-8CD2-44DC-B6B9-E198695CEA97}"/>
              </a:ext>
            </a:extLst>
          </p:cNvPr>
          <p:cNvSpPr>
            <a:spLocks noGrp="1"/>
          </p:cNvSpPr>
          <p:nvPr>
            <p:ph type="title"/>
          </p:nvPr>
        </p:nvSpPr>
        <p:spPr/>
        <p:txBody>
          <a:bodyPr/>
          <a:lstStyle/>
          <a:p>
            <a:r>
              <a:rPr lang="en-US" dirty="0"/>
              <a:t>Other Tests</a:t>
            </a:r>
          </a:p>
        </p:txBody>
      </p:sp>
      <p:sp>
        <p:nvSpPr>
          <p:cNvPr id="3" name="Content Placeholder 2">
            <a:extLst>
              <a:ext uri="{FF2B5EF4-FFF2-40B4-BE49-F238E27FC236}">
                <a16:creationId xmlns:a16="http://schemas.microsoft.com/office/drawing/2014/main" id="{AE590ACC-D353-4A4B-899D-6C094752282A}"/>
              </a:ext>
            </a:extLst>
          </p:cNvPr>
          <p:cNvSpPr>
            <a:spLocks noGrp="1"/>
          </p:cNvSpPr>
          <p:nvPr>
            <p:ph idx="1"/>
          </p:nvPr>
        </p:nvSpPr>
        <p:spPr/>
        <p:txBody>
          <a:bodyPr/>
          <a:lstStyle/>
          <a:p>
            <a:r>
              <a:rPr lang="en-US" dirty="0"/>
              <a:t>Built the course</a:t>
            </a:r>
          </a:p>
          <a:p>
            <a:r>
              <a:rPr lang="en-US" dirty="0"/>
              <a:t>Test sharp turns</a:t>
            </a:r>
          </a:p>
          <a:p>
            <a:r>
              <a:rPr lang="en-US" dirty="0"/>
              <a:t>Test slow turns</a:t>
            </a:r>
          </a:p>
          <a:p>
            <a:r>
              <a:rPr lang="en-US" dirty="0"/>
              <a:t>Test camera FOV</a:t>
            </a:r>
          </a:p>
        </p:txBody>
      </p:sp>
      <p:pic>
        <p:nvPicPr>
          <p:cNvPr id="4" name="Picture 3" descr="A picture containing diagram&#10;&#10;Description automatically generated">
            <a:extLst>
              <a:ext uri="{FF2B5EF4-FFF2-40B4-BE49-F238E27FC236}">
                <a16:creationId xmlns:a16="http://schemas.microsoft.com/office/drawing/2014/main" id="{8F1312B1-1B2A-49D1-1357-0036CA98C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513" y="2161964"/>
            <a:ext cx="6096000" cy="3429000"/>
          </a:xfrm>
          <a:prstGeom prst="rect">
            <a:avLst/>
          </a:prstGeom>
        </p:spPr>
      </p:pic>
    </p:spTree>
    <p:extLst>
      <p:ext uri="{BB962C8B-B14F-4D97-AF65-F5344CB8AC3E}">
        <p14:creationId xmlns:p14="http://schemas.microsoft.com/office/powerpoint/2010/main" val="49905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16C4-9EE7-1204-9109-984B7D22C1E6}"/>
              </a:ext>
            </a:extLst>
          </p:cNvPr>
          <p:cNvSpPr>
            <a:spLocks noGrp="1"/>
          </p:cNvSpPr>
          <p:nvPr>
            <p:ph type="title"/>
          </p:nvPr>
        </p:nvSpPr>
        <p:spPr/>
        <p:txBody>
          <a:bodyPr/>
          <a:lstStyle/>
          <a:p>
            <a:endParaRPr lang="en-US"/>
          </a:p>
        </p:txBody>
      </p:sp>
      <p:pic>
        <p:nvPicPr>
          <p:cNvPr id="4" name="20220420_151531">
            <a:hlinkClick r:id="" action="ppaction://media"/>
            <a:extLst>
              <a:ext uri="{FF2B5EF4-FFF2-40B4-BE49-F238E27FC236}">
                <a16:creationId xmlns:a16="http://schemas.microsoft.com/office/drawing/2014/main" id="{45C56236-DED7-E616-FF75-8ADCAA67624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1137" y="180552"/>
            <a:ext cx="11549725" cy="6496896"/>
          </a:xfrm>
        </p:spPr>
      </p:pic>
    </p:spTree>
    <p:extLst>
      <p:ext uri="{BB962C8B-B14F-4D97-AF65-F5344CB8AC3E}">
        <p14:creationId xmlns:p14="http://schemas.microsoft.com/office/powerpoint/2010/main" val="315467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1828A430-6F19-45ED-A6AB-C660BDEE7281}"/>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dirty="0">
                <a:solidFill>
                  <a:srgbClr val="FFFFFF"/>
                </a:solidFill>
              </a:rPr>
              <a:t>goals</a:t>
            </a:r>
          </a:p>
        </p:txBody>
      </p:sp>
      <p:sp>
        <p:nvSpPr>
          <p:cNvPr id="3" name="Content Placeholder 2">
            <a:extLst>
              <a:ext uri="{FF2B5EF4-FFF2-40B4-BE49-F238E27FC236}">
                <a16:creationId xmlns:a16="http://schemas.microsoft.com/office/drawing/2014/main" id="{8D321C94-6BED-4E46-905F-573E315C8BC1}"/>
              </a:ext>
            </a:extLst>
          </p:cNvPr>
          <p:cNvSpPr>
            <a:spLocks noGrp="1"/>
          </p:cNvSpPr>
          <p:nvPr>
            <p:ph idx="1"/>
          </p:nvPr>
        </p:nvSpPr>
        <p:spPr>
          <a:xfrm>
            <a:off x="486876" y="4851399"/>
            <a:ext cx="4513792" cy="914401"/>
          </a:xfrm>
        </p:spPr>
        <p:txBody>
          <a:bodyPr vert="horz" lIns="91440" tIns="45720" rIns="91440" bIns="45720" rtlCol="0" anchor="t">
            <a:normAutofit/>
          </a:bodyPr>
          <a:lstStyle/>
          <a:p>
            <a:pPr marL="0" indent="0" algn="r">
              <a:buNone/>
            </a:pPr>
            <a:r>
              <a:rPr lang="en-US" cap="all">
                <a:solidFill>
                  <a:srgbClr val="FFFFFF"/>
                </a:solidFill>
              </a:rPr>
              <a:t>Design a line following robot</a:t>
            </a: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482CBE9F-0E9F-4CAE-A18E-848EE8F940D1}"/>
              </a:ext>
            </a:extLst>
          </p:cNvPr>
          <p:cNvPicPr>
            <a:picLocks noChangeAspect="1"/>
          </p:cNvPicPr>
          <p:nvPr/>
        </p:nvPicPr>
        <p:blipFill>
          <a:blip r:embed="rId6"/>
          <a:stretch>
            <a:fillRect/>
          </a:stretch>
        </p:blipFill>
        <p:spPr>
          <a:xfrm>
            <a:off x="7071702" y="2433919"/>
            <a:ext cx="4310282" cy="3211160"/>
          </a:xfrm>
          <a:prstGeom prst="rect">
            <a:avLst/>
          </a:prstGeom>
        </p:spPr>
      </p:pic>
      <p:pic>
        <p:nvPicPr>
          <p:cNvPr id="99" name="Recorded Sound">
            <a:hlinkClick r:id="" action="ppaction://media"/>
            <a:extLst>
              <a:ext uri="{FF2B5EF4-FFF2-40B4-BE49-F238E27FC236}">
                <a16:creationId xmlns:a16="http://schemas.microsoft.com/office/drawing/2014/main" id="{F03A4CA3-5945-5E6C-C416-07C4A89E88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5801" y="5664200"/>
            <a:ext cx="609600" cy="609600"/>
          </a:xfrm>
          <a:prstGeom prst="rect">
            <a:avLst/>
          </a:prstGeom>
        </p:spPr>
      </p:pic>
    </p:spTree>
    <p:extLst>
      <p:ext uri="{BB962C8B-B14F-4D97-AF65-F5344CB8AC3E}">
        <p14:creationId xmlns:p14="http://schemas.microsoft.com/office/powerpoint/2010/main" val="28955400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4" fill="hold"/>
                                        <p:tgtEl>
                                          <p:spTgt spid="9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CA718-E742-4C1F-BD6F-667E5A9D98C1}"/>
              </a:ext>
            </a:extLst>
          </p:cNvPr>
          <p:cNvSpPr>
            <a:spLocks noGrp="1"/>
          </p:cNvSpPr>
          <p:nvPr>
            <p:ph type="title"/>
          </p:nvPr>
        </p:nvSpPr>
        <p:spPr>
          <a:xfrm>
            <a:off x="5266892" y="609600"/>
            <a:ext cx="5550334" cy="1456267"/>
          </a:xfrm>
        </p:spPr>
        <p:txBody>
          <a:bodyPr>
            <a:normAutofit/>
          </a:bodyPr>
          <a:lstStyle/>
          <a:p>
            <a:r>
              <a:rPr lang="en-US" dirty="0"/>
              <a:t>Current design</a:t>
            </a:r>
          </a:p>
        </p:txBody>
      </p:sp>
      <p:pic>
        <p:nvPicPr>
          <p:cNvPr id="13" name="Picture 12">
            <a:extLst>
              <a:ext uri="{FF2B5EF4-FFF2-40B4-BE49-F238E27FC236}">
                <a16:creationId xmlns:a16="http://schemas.microsoft.com/office/drawing/2014/main" id="{25C19CA6-4D0D-4341-B764-1DA7F333D76E}"/>
              </a:ext>
            </a:extLst>
          </p:cNvPr>
          <p:cNvPicPr>
            <a:picLocks noChangeAspect="1"/>
          </p:cNvPicPr>
          <p:nvPr/>
        </p:nvPicPr>
        <p:blipFill rotWithShape="1">
          <a:blip r:embed="rId6">
            <a:extLst>
              <a:ext uri="{28A0092B-C50C-407E-A947-70E740481C1C}">
                <a14:useLocalDpi xmlns:a14="http://schemas.microsoft.com/office/drawing/2010/main" val="0"/>
              </a:ext>
            </a:extLst>
          </a:blip>
          <a:srcRect l="9814" r="14136"/>
          <a:stretch/>
        </p:blipFill>
        <p:spPr>
          <a:xfrm>
            <a:off x="20" y="1"/>
            <a:ext cx="4635988" cy="3429000"/>
          </a:xfrm>
          <a:prstGeom prst="rect">
            <a:avLst/>
          </a:prstGeom>
        </p:spPr>
      </p:pic>
      <p:cxnSp>
        <p:nvCxnSpPr>
          <p:cNvPr id="126" name="Straight Connector 125">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2D608CE4-9EF4-4EB4-861A-DD030F36903F}"/>
              </a:ext>
            </a:extLst>
          </p:cNvPr>
          <p:cNvSpPr>
            <a:spLocks noGrp="1"/>
          </p:cNvSpPr>
          <p:nvPr>
            <p:ph idx="1"/>
          </p:nvPr>
        </p:nvSpPr>
        <p:spPr>
          <a:xfrm>
            <a:off x="5266892" y="2142067"/>
            <a:ext cx="5550334" cy="3649133"/>
          </a:xfrm>
        </p:spPr>
        <p:txBody>
          <a:bodyPr>
            <a:normAutofit/>
          </a:bodyPr>
          <a:lstStyle/>
          <a:p>
            <a:r>
              <a:rPr lang="en-US" dirty="0"/>
              <a:t>Motors run on Arduino</a:t>
            </a:r>
          </a:p>
          <a:p>
            <a:r>
              <a:rPr lang="en-US" dirty="0"/>
              <a:t>Raspberry Pi computer vision</a:t>
            </a:r>
          </a:p>
          <a:p>
            <a:r>
              <a:rPr lang="en-US" dirty="0"/>
              <a:t>Communication between Arduino and Raspberry Pi</a:t>
            </a:r>
          </a:p>
        </p:txBody>
      </p:sp>
      <p:cxnSp>
        <p:nvCxnSpPr>
          <p:cNvPr id="128" name="Straight Connector 127">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20" name="Picture 19">
            <a:extLst>
              <a:ext uri="{FF2B5EF4-FFF2-40B4-BE49-F238E27FC236}">
                <a16:creationId xmlns:a16="http://schemas.microsoft.com/office/drawing/2014/main" id="{E43EF9C0-0669-4FCC-A9FE-8BC8AA5D966D}"/>
              </a:ext>
            </a:extLst>
          </p:cNvPr>
          <p:cNvPicPr>
            <a:picLocks noChangeAspect="1"/>
          </p:cNvPicPr>
          <p:nvPr/>
        </p:nvPicPr>
        <p:blipFill rotWithShape="1">
          <a:blip r:embed="rId7">
            <a:extLst>
              <a:ext uri="{28A0092B-C50C-407E-A947-70E740481C1C}">
                <a14:useLocalDpi xmlns:a14="http://schemas.microsoft.com/office/drawing/2010/main" val="0"/>
              </a:ext>
            </a:extLst>
          </a:blip>
          <a:srcRect l="15556" r="8889"/>
          <a:stretch/>
        </p:blipFill>
        <p:spPr>
          <a:xfrm>
            <a:off x="-7678" y="3429000"/>
            <a:ext cx="5181600" cy="3857625"/>
          </a:xfrm>
          <a:prstGeom prst="rect">
            <a:avLst/>
          </a:prstGeom>
        </p:spPr>
      </p:pic>
      <p:pic>
        <p:nvPicPr>
          <p:cNvPr id="8" name="Recorded Sound">
            <a:hlinkClick r:id="" action="ppaction://media"/>
            <a:extLst>
              <a:ext uri="{FF2B5EF4-FFF2-40B4-BE49-F238E27FC236}">
                <a16:creationId xmlns:a16="http://schemas.microsoft.com/office/drawing/2014/main" id="{0C131A41-3233-0850-C1E5-1593CC15B7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94330" y="5181600"/>
            <a:ext cx="609600" cy="609600"/>
          </a:xfrm>
          <a:prstGeom prst="rect">
            <a:avLst/>
          </a:prstGeom>
        </p:spPr>
      </p:pic>
    </p:spTree>
    <p:extLst>
      <p:ext uri="{BB962C8B-B14F-4D97-AF65-F5344CB8AC3E}">
        <p14:creationId xmlns:p14="http://schemas.microsoft.com/office/powerpoint/2010/main" val="19043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2487-EF32-4F50-92F8-D3393FC02A85}"/>
              </a:ext>
            </a:extLst>
          </p:cNvPr>
          <p:cNvSpPr>
            <a:spLocks noGrp="1"/>
          </p:cNvSpPr>
          <p:nvPr>
            <p:ph type="title"/>
          </p:nvPr>
        </p:nvSpPr>
        <p:spPr/>
        <p:txBody>
          <a:bodyPr/>
          <a:lstStyle/>
          <a:p>
            <a:r>
              <a:rPr lang="en-US" dirty="0"/>
              <a:t>Sim and Control</a:t>
            </a:r>
          </a:p>
        </p:txBody>
      </p:sp>
      <p:pic>
        <p:nvPicPr>
          <p:cNvPr id="5" name="Content Placeholder 4" descr="Diagram&#10;&#10;Description automatically generated">
            <a:extLst>
              <a:ext uri="{FF2B5EF4-FFF2-40B4-BE49-F238E27FC236}">
                <a16:creationId xmlns:a16="http://schemas.microsoft.com/office/drawing/2014/main" id="{9A1EF1CA-230F-4ECB-8D6F-286946CE6D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9021" y="1690839"/>
            <a:ext cx="6637954" cy="3938435"/>
          </a:xfrm>
        </p:spPr>
      </p:pic>
      <p:sp>
        <p:nvSpPr>
          <p:cNvPr id="6" name="TextBox 5">
            <a:extLst>
              <a:ext uri="{FF2B5EF4-FFF2-40B4-BE49-F238E27FC236}">
                <a16:creationId xmlns:a16="http://schemas.microsoft.com/office/drawing/2014/main" id="{8E02ADD3-BD6C-4282-9209-49F627DC639E}"/>
              </a:ext>
            </a:extLst>
          </p:cNvPr>
          <p:cNvSpPr txBox="1"/>
          <p:nvPr/>
        </p:nvSpPr>
        <p:spPr>
          <a:xfrm>
            <a:off x="436419" y="2065867"/>
            <a:ext cx="5016876"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Simulink for PD controller</a:t>
            </a:r>
          </a:p>
          <a:p>
            <a:pPr marL="285750" indent="-285750">
              <a:lnSpc>
                <a:spcPct val="150000"/>
              </a:lnSpc>
              <a:buFont typeface="Arial" panose="020B0604020202020204" pitchFamily="34" charset="0"/>
              <a:buChar char="•"/>
            </a:pPr>
            <a:r>
              <a:rPr lang="en-US" dirty="0"/>
              <a:t>PD constants moved to Arduino</a:t>
            </a:r>
          </a:p>
        </p:txBody>
      </p:sp>
      <p:pic>
        <p:nvPicPr>
          <p:cNvPr id="4" name="Picture 3">
            <a:extLst>
              <a:ext uri="{FF2B5EF4-FFF2-40B4-BE49-F238E27FC236}">
                <a16:creationId xmlns:a16="http://schemas.microsoft.com/office/drawing/2014/main" id="{45BE10E0-4FF7-42E6-B2AC-27FFA4FD2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44" y="3321264"/>
            <a:ext cx="4703220" cy="2312416"/>
          </a:xfrm>
          <a:prstGeom prst="rect">
            <a:avLst/>
          </a:prstGeom>
        </p:spPr>
      </p:pic>
    </p:spTree>
    <p:extLst>
      <p:ext uri="{BB962C8B-B14F-4D97-AF65-F5344CB8AC3E}">
        <p14:creationId xmlns:p14="http://schemas.microsoft.com/office/powerpoint/2010/main" val="2070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63E-3283-4035-B737-1F945C582CA8}"/>
              </a:ext>
            </a:extLst>
          </p:cNvPr>
          <p:cNvSpPr>
            <a:spLocks noGrp="1"/>
          </p:cNvSpPr>
          <p:nvPr>
            <p:ph type="title"/>
          </p:nvPr>
        </p:nvSpPr>
        <p:spPr>
          <a:xfrm>
            <a:off x="1327255" y="1030288"/>
            <a:ext cx="4099947" cy="1035579"/>
          </a:xfrm>
        </p:spPr>
        <p:txBody>
          <a:bodyPr>
            <a:normAutofit/>
          </a:bodyPr>
          <a:lstStyle/>
          <a:p>
            <a:r>
              <a:rPr lang="en-US" dirty="0"/>
              <a:t>Encoder</a:t>
            </a:r>
          </a:p>
        </p:txBody>
      </p:sp>
      <p:sp>
        <p:nvSpPr>
          <p:cNvPr id="3" name="Content Placeholder 2">
            <a:extLst>
              <a:ext uri="{FF2B5EF4-FFF2-40B4-BE49-F238E27FC236}">
                <a16:creationId xmlns:a16="http://schemas.microsoft.com/office/drawing/2014/main" id="{5B64BF8B-81A8-4919-90E5-0CBB70642DBA}"/>
              </a:ext>
            </a:extLst>
          </p:cNvPr>
          <p:cNvSpPr>
            <a:spLocks noGrp="1"/>
          </p:cNvSpPr>
          <p:nvPr>
            <p:ph idx="1"/>
          </p:nvPr>
        </p:nvSpPr>
        <p:spPr>
          <a:xfrm>
            <a:off x="1327255" y="2142068"/>
            <a:ext cx="4099947" cy="2172758"/>
          </a:xfrm>
        </p:spPr>
        <p:txBody>
          <a:bodyPr>
            <a:normAutofit/>
          </a:bodyPr>
          <a:lstStyle/>
          <a:p>
            <a:r>
              <a:rPr lang="en-US" dirty="0" err="1"/>
              <a:t>Encoder.h</a:t>
            </a:r>
            <a:endParaRPr lang="en-US" dirty="0"/>
          </a:p>
          <a:p>
            <a:r>
              <a:rPr lang="en-US" dirty="0"/>
              <a:t>Useful constants</a:t>
            </a:r>
          </a:p>
          <a:p>
            <a:r>
              <a:rPr lang="en-US" dirty="0"/>
              <a:t>Wheel Setup</a:t>
            </a:r>
          </a:p>
          <a:p>
            <a:r>
              <a:rPr lang="en-US" dirty="0"/>
              <a:t>Encoder Interpretation</a:t>
            </a:r>
          </a:p>
          <a:p>
            <a:r>
              <a:rPr lang="en-US" dirty="0"/>
              <a:t>Position</a:t>
            </a:r>
          </a:p>
        </p:txBody>
      </p:sp>
      <p:pic>
        <p:nvPicPr>
          <p:cNvPr id="4" name="Picture 3">
            <a:extLst>
              <a:ext uri="{FF2B5EF4-FFF2-40B4-BE49-F238E27FC236}">
                <a16:creationId xmlns:a16="http://schemas.microsoft.com/office/drawing/2014/main" id="{0AC29936-C05D-4A55-912A-392434A2ABE8}"/>
              </a:ext>
            </a:extLst>
          </p:cNvPr>
          <p:cNvPicPr>
            <a:picLocks noChangeAspect="1"/>
          </p:cNvPicPr>
          <p:nvPr/>
        </p:nvPicPr>
        <p:blipFill>
          <a:blip r:embed="rId4"/>
          <a:stretch>
            <a:fillRect/>
          </a:stretch>
        </p:blipFill>
        <p:spPr>
          <a:xfrm>
            <a:off x="5709537" y="492170"/>
            <a:ext cx="6225494" cy="53850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45C8727-A2D4-41E9-BE3B-24854970588B}"/>
              </a:ext>
            </a:extLst>
          </p:cNvPr>
          <p:cNvPicPr>
            <a:picLocks noChangeAspect="1"/>
          </p:cNvPicPr>
          <p:nvPr/>
        </p:nvPicPr>
        <p:blipFill>
          <a:blip r:embed="rId5"/>
          <a:stretch>
            <a:fillRect/>
          </a:stretch>
        </p:blipFill>
        <p:spPr>
          <a:xfrm>
            <a:off x="387211" y="4314826"/>
            <a:ext cx="5039991" cy="156239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0241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EEC7-F352-474C-9F30-EF5F0C6C797C}"/>
              </a:ext>
            </a:extLst>
          </p:cNvPr>
          <p:cNvSpPr>
            <a:spLocks noGrp="1"/>
          </p:cNvSpPr>
          <p:nvPr>
            <p:ph type="title"/>
          </p:nvPr>
        </p:nvSpPr>
        <p:spPr>
          <a:xfrm>
            <a:off x="6717278" y="1030288"/>
            <a:ext cx="4099947" cy="1035579"/>
          </a:xfrm>
        </p:spPr>
        <p:txBody>
          <a:bodyPr>
            <a:normAutofit/>
          </a:bodyPr>
          <a:lstStyle/>
          <a:p>
            <a:r>
              <a:rPr lang="en-US" dirty="0"/>
              <a:t>Computer vision</a:t>
            </a:r>
          </a:p>
        </p:txBody>
      </p:sp>
      <p:sp>
        <p:nvSpPr>
          <p:cNvPr id="3" name="Content Placeholder 2">
            <a:extLst>
              <a:ext uri="{FF2B5EF4-FFF2-40B4-BE49-F238E27FC236}">
                <a16:creationId xmlns:a16="http://schemas.microsoft.com/office/drawing/2014/main" id="{F1EE4296-770B-4B62-B6FE-DD6F825AFF0E}"/>
              </a:ext>
            </a:extLst>
          </p:cNvPr>
          <p:cNvSpPr>
            <a:spLocks noGrp="1"/>
          </p:cNvSpPr>
          <p:nvPr>
            <p:ph idx="1"/>
          </p:nvPr>
        </p:nvSpPr>
        <p:spPr>
          <a:xfrm>
            <a:off x="6717278" y="2142067"/>
            <a:ext cx="4099947" cy="3649133"/>
          </a:xfrm>
        </p:spPr>
        <p:txBody>
          <a:bodyPr>
            <a:normAutofit/>
          </a:bodyPr>
          <a:lstStyle/>
          <a:p>
            <a:r>
              <a:rPr lang="en-US" dirty="0"/>
              <a:t>OpenCV</a:t>
            </a:r>
          </a:p>
          <a:p>
            <a:r>
              <a:rPr lang="en-US" dirty="0"/>
              <a:t>Distortion Correction</a:t>
            </a:r>
          </a:p>
          <a:p>
            <a:r>
              <a:rPr lang="en-US" dirty="0"/>
              <a:t>Color filtering</a:t>
            </a:r>
          </a:p>
          <a:p>
            <a:r>
              <a:rPr lang="en-US" dirty="0"/>
              <a:t>Noise Reduction</a:t>
            </a:r>
          </a:p>
          <a:p>
            <a:r>
              <a:rPr lang="en-US" dirty="0"/>
              <a:t>Contour Selection</a:t>
            </a:r>
          </a:p>
          <a:p>
            <a:r>
              <a:rPr lang="en-US" dirty="0"/>
              <a:t>Angle detection</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B26A7B5-8482-44A8-B27C-AE518BA4D339}"/>
              </a:ext>
            </a:extLst>
          </p:cNvPr>
          <p:cNvPicPr>
            <a:picLocks noChangeAspect="1"/>
          </p:cNvPicPr>
          <p:nvPr/>
        </p:nvPicPr>
        <p:blipFill rotWithShape="1">
          <a:blip r:embed="rId6">
            <a:extLst>
              <a:ext uri="{28A0092B-C50C-407E-A947-70E740481C1C}">
                <a14:useLocalDpi xmlns:a14="http://schemas.microsoft.com/office/drawing/2010/main" val="0"/>
              </a:ext>
            </a:extLst>
          </a:blip>
          <a:srcRect l="25611" b="35715"/>
          <a:stretch/>
        </p:blipFill>
        <p:spPr>
          <a:xfrm>
            <a:off x="157163" y="486239"/>
            <a:ext cx="2643187" cy="588552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12DA2595-68AC-48D9-85D7-8F73F405D3A5}"/>
              </a:ext>
            </a:extLst>
          </p:cNvPr>
          <p:cNvPicPr>
            <a:picLocks noChangeAspect="1"/>
          </p:cNvPicPr>
          <p:nvPr/>
        </p:nvPicPr>
        <p:blipFill rotWithShape="1">
          <a:blip r:embed="rId6">
            <a:extLst>
              <a:ext uri="{28A0092B-C50C-407E-A947-70E740481C1C}">
                <a14:useLocalDpi xmlns:a14="http://schemas.microsoft.com/office/drawing/2010/main" val="0"/>
              </a:ext>
            </a:extLst>
          </a:blip>
          <a:srcRect t="64582"/>
          <a:stretch/>
        </p:blipFill>
        <p:spPr>
          <a:xfrm>
            <a:off x="2957512" y="1548077"/>
            <a:ext cx="3602603" cy="3287768"/>
          </a:xfrm>
          <a:prstGeom prst="rect">
            <a:avLst/>
          </a:prstGeom>
        </p:spPr>
      </p:pic>
      <p:pic>
        <p:nvPicPr>
          <p:cNvPr id="4" name="Recorded Sound">
            <a:hlinkClick r:id="" action="ppaction://media"/>
            <a:extLst>
              <a:ext uri="{FF2B5EF4-FFF2-40B4-BE49-F238E27FC236}">
                <a16:creationId xmlns:a16="http://schemas.microsoft.com/office/drawing/2014/main" id="{16C269DC-8953-4CAA-B3EC-7DB2A350C6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01889104"/>
      </p:ext>
    </p:extLst>
  </p:cSld>
  <p:clrMapOvr>
    <a:masterClrMapping/>
  </p:clrMapOvr>
  <mc:AlternateContent xmlns:mc="http://schemas.openxmlformats.org/markup-compatibility/2006" xmlns:p14="http://schemas.microsoft.com/office/powerpoint/2010/main">
    <mc:Choice Requires="p14">
      <p:transition spd="slow" p14:dur="2000" advTm="38142"/>
    </mc:Choice>
    <mc:Fallback xmlns="">
      <p:transition spd="slow" advTm="3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C24A-AA24-4C50-89B6-1741F8A24447}"/>
              </a:ext>
            </a:extLst>
          </p:cNvPr>
          <p:cNvSpPr>
            <a:spLocks noGrp="1"/>
          </p:cNvSpPr>
          <p:nvPr>
            <p:ph type="title"/>
          </p:nvPr>
        </p:nvSpPr>
        <p:spPr>
          <a:xfrm>
            <a:off x="685801" y="609600"/>
            <a:ext cx="4986337" cy="1456267"/>
          </a:xfrm>
        </p:spPr>
        <p:txBody>
          <a:bodyPr/>
          <a:lstStyle/>
          <a:p>
            <a:pPr algn="ctr"/>
            <a:r>
              <a:rPr lang="en-US" dirty="0"/>
              <a:t>Shift Angle</a:t>
            </a:r>
          </a:p>
        </p:txBody>
      </p:sp>
      <p:sp>
        <p:nvSpPr>
          <p:cNvPr id="4" name="Title 1">
            <a:extLst>
              <a:ext uri="{FF2B5EF4-FFF2-40B4-BE49-F238E27FC236}">
                <a16:creationId xmlns:a16="http://schemas.microsoft.com/office/drawing/2014/main" id="{57B84D83-6B88-4E50-9A9B-1A0206526490}"/>
              </a:ext>
            </a:extLst>
          </p:cNvPr>
          <p:cNvSpPr txBox="1">
            <a:spLocks/>
          </p:cNvSpPr>
          <p:nvPr/>
        </p:nvSpPr>
        <p:spPr>
          <a:xfrm>
            <a:off x="6400801" y="609599"/>
            <a:ext cx="4986337"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Horizontal Angle</a:t>
            </a:r>
          </a:p>
        </p:txBody>
      </p:sp>
      <p:pic>
        <p:nvPicPr>
          <p:cNvPr id="5" name="Picture 4" descr="A picture containing diagram&#10;&#10;Description automatically generated">
            <a:extLst>
              <a:ext uri="{FF2B5EF4-FFF2-40B4-BE49-F238E27FC236}">
                <a16:creationId xmlns:a16="http://schemas.microsoft.com/office/drawing/2014/main" id="{796D0545-63E4-4825-8434-E1BB56E7CE84}"/>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968991" y="1837329"/>
            <a:ext cx="4026090" cy="4529351"/>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EAA4426-929D-4EBF-ACA6-E67084BBFDBD}"/>
              </a:ext>
            </a:extLst>
          </p:cNvPr>
          <p:cNvPicPr>
            <a:picLocks noChangeAspect="1"/>
          </p:cNvPicPr>
          <p:nvPr/>
        </p:nvPicPr>
        <p:blipFill rotWithShape="1">
          <a:blip r:embed="rId5">
            <a:extLst>
              <a:ext uri="{28A0092B-C50C-407E-A947-70E740481C1C}">
                <a14:useLocalDpi xmlns:a14="http://schemas.microsoft.com/office/drawing/2010/main" val="0"/>
              </a:ext>
            </a:extLst>
          </a:blip>
          <a:srcRect l="49934" r="66"/>
          <a:stretch/>
        </p:blipFill>
        <p:spPr>
          <a:xfrm>
            <a:off x="6880924" y="1754021"/>
            <a:ext cx="4026090" cy="4529351"/>
          </a:xfrm>
          <a:prstGeom prst="rect">
            <a:avLst/>
          </a:prstGeom>
        </p:spPr>
      </p:pic>
      <p:pic>
        <p:nvPicPr>
          <p:cNvPr id="7" name="Recorded Sound">
            <a:hlinkClick r:id="" action="ppaction://media"/>
            <a:extLst>
              <a:ext uri="{FF2B5EF4-FFF2-40B4-BE49-F238E27FC236}">
                <a16:creationId xmlns:a16="http://schemas.microsoft.com/office/drawing/2014/main" id="{5C094E5F-22E1-43FC-BCFA-DDBF6842F3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45893930"/>
      </p:ext>
    </p:extLst>
  </p:cSld>
  <p:clrMapOvr>
    <a:masterClrMapping/>
  </p:clrMapOvr>
  <mc:AlternateContent xmlns:mc="http://schemas.openxmlformats.org/markup-compatibility/2006" xmlns:p14="http://schemas.microsoft.com/office/powerpoint/2010/main">
    <mc:Choice Requires="p14">
      <p:transition spd="slow" p14:dur="2000" advTm="38305"/>
    </mc:Choice>
    <mc:Fallback xmlns="">
      <p:transition spd="slow" advTm="3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BCAB-9963-412D-8BD3-EEFAD93BA92C}"/>
              </a:ext>
            </a:extLst>
          </p:cNvPr>
          <p:cNvSpPr>
            <a:spLocks noGrp="1"/>
          </p:cNvSpPr>
          <p:nvPr>
            <p:ph type="title"/>
          </p:nvPr>
        </p:nvSpPr>
        <p:spPr/>
        <p:txBody>
          <a:bodyPr/>
          <a:lstStyle/>
          <a:p>
            <a:r>
              <a:rPr lang="en-US" dirty="0"/>
              <a:t>Detecting the cross</a:t>
            </a:r>
          </a:p>
        </p:txBody>
      </p:sp>
      <p:sp>
        <p:nvSpPr>
          <p:cNvPr id="3" name="Content Placeholder 2">
            <a:extLst>
              <a:ext uri="{FF2B5EF4-FFF2-40B4-BE49-F238E27FC236}">
                <a16:creationId xmlns:a16="http://schemas.microsoft.com/office/drawing/2014/main" id="{D9D9680A-C24A-4241-9781-6C828836095A}"/>
              </a:ext>
            </a:extLst>
          </p:cNvPr>
          <p:cNvSpPr>
            <a:spLocks noGrp="1"/>
          </p:cNvSpPr>
          <p:nvPr>
            <p:ph idx="1"/>
          </p:nvPr>
        </p:nvSpPr>
        <p:spPr/>
        <p:txBody>
          <a:bodyPr/>
          <a:lstStyle/>
          <a:p>
            <a:r>
              <a:rPr lang="en-US" dirty="0"/>
              <a:t>Bounding Box Area</a:t>
            </a:r>
          </a:p>
          <a:p>
            <a:r>
              <a:rPr lang="en-US" dirty="0"/>
              <a:t>Bounding Box Ratio</a:t>
            </a:r>
          </a:p>
          <a:p>
            <a:r>
              <a:rPr lang="en-US" dirty="0"/>
              <a:t>Shape Vertices</a:t>
            </a:r>
          </a:p>
          <a:p>
            <a:r>
              <a:rPr lang="en-US" dirty="0"/>
              <a:t>Experimental Values from tests</a:t>
            </a:r>
          </a:p>
        </p:txBody>
      </p:sp>
      <p:pic>
        <p:nvPicPr>
          <p:cNvPr id="5" name="Picture 4" descr="A screenshot of a computer&#10;&#10;Description automatically generated with low confidence">
            <a:extLst>
              <a:ext uri="{FF2B5EF4-FFF2-40B4-BE49-F238E27FC236}">
                <a16:creationId xmlns:a16="http://schemas.microsoft.com/office/drawing/2014/main" id="{C717D1E5-948B-4BD4-9CA5-3E9479ECE714}"/>
              </a:ext>
            </a:extLst>
          </p:cNvPr>
          <p:cNvPicPr>
            <a:picLocks noChangeAspect="1"/>
          </p:cNvPicPr>
          <p:nvPr/>
        </p:nvPicPr>
        <p:blipFill rotWithShape="1">
          <a:blip r:embed="rId4">
            <a:extLst>
              <a:ext uri="{28A0092B-C50C-407E-A947-70E740481C1C}">
                <a14:useLocalDpi xmlns:a14="http://schemas.microsoft.com/office/drawing/2010/main" val="0"/>
              </a:ext>
            </a:extLst>
          </a:blip>
          <a:srcRect b="35527"/>
          <a:stretch/>
        </p:blipFill>
        <p:spPr>
          <a:xfrm>
            <a:off x="8629941" y="609600"/>
            <a:ext cx="3514725" cy="5834922"/>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54DBAB35-2B9B-49AA-BA2C-A593765AA829}"/>
              </a:ext>
            </a:extLst>
          </p:cNvPr>
          <p:cNvPicPr>
            <a:picLocks noChangeAspect="1"/>
          </p:cNvPicPr>
          <p:nvPr/>
        </p:nvPicPr>
        <p:blipFill rotWithShape="1">
          <a:blip r:embed="rId4">
            <a:extLst>
              <a:ext uri="{28A0092B-C50C-407E-A947-70E740481C1C}">
                <a14:useLocalDpi xmlns:a14="http://schemas.microsoft.com/office/drawing/2010/main" val="0"/>
              </a:ext>
            </a:extLst>
          </a:blip>
          <a:srcRect t="70485" b="346"/>
          <a:stretch/>
        </p:blipFill>
        <p:spPr>
          <a:xfrm>
            <a:off x="4162634" y="2380191"/>
            <a:ext cx="4224419" cy="3172883"/>
          </a:xfrm>
          <a:prstGeom prst="rect">
            <a:avLst/>
          </a:prstGeom>
        </p:spPr>
      </p:pic>
      <p:pic>
        <p:nvPicPr>
          <p:cNvPr id="4" name="Recorded Sound">
            <a:hlinkClick r:id="" action="ppaction://media"/>
            <a:extLst>
              <a:ext uri="{FF2B5EF4-FFF2-40B4-BE49-F238E27FC236}">
                <a16:creationId xmlns:a16="http://schemas.microsoft.com/office/drawing/2014/main" id="{02F3D6C3-9DA7-4279-A544-8D456F83F4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33702"/>
      </p:ext>
    </p:extLst>
  </p:cSld>
  <p:clrMapOvr>
    <a:masterClrMapping/>
  </p:clrMapOvr>
  <mc:AlternateContent xmlns:mc="http://schemas.openxmlformats.org/markup-compatibility/2006" xmlns:p14="http://schemas.microsoft.com/office/powerpoint/2010/main">
    <mc:Choice Requires="p14">
      <p:transition spd="slow" p14:dur="2000" advTm="46268"/>
    </mc:Choice>
    <mc:Fallback xmlns="">
      <p:transition spd="slow" advTm="4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1288-E654-4034-8D87-9ADE704FF8C9}"/>
              </a:ext>
            </a:extLst>
          </p:cNvPr>
          <p:cNvSpPr>
            <a:spLocks noGrp="1"/>
          </p:cNvSpPr>
          <p:nvPr>
            <p:ph type="title"/>
          </p:nvPr>
        </p:nvSpPr>
        <p:spPr>
          <a:xfrm>
            <a:off x="825909" y="808055"/>
            <a:ext cx="3979205" cy="1453363"/>
          </a:xfrm>
        </p:spPr>
        <p:txBody>
          <a:bodyPr>
            <a:normAutofit/>
          </a:bodyPr>
          <a:lstStyle/>
          <a:p>
            <a:r>
              <a:rPr lang="en-US" dirty="0"/>
              <a:t>Communication</a:t>
            </a:r>
          </a:p>
        </p:txBody>
      </p:sp>
      <p:sp>
        <p:nvSpPr>
          <p:cNvPr id="3" name="Content Placeholder 2">
            <a:extLst>
              <a:ext uri="{FF2B5EF4-FFF2-40B4-BE49-F238E27FC236}">
                <a16:creationId xmlns:a16="http://schemas.microsoft.com/office/drawing/2014/main" id="{234B8D63-8E52-4269-8C7C-E0C495B7737E}"/>
              </a:ext>
            </a:extLst>
          </p:cNvPr>
          <p:cNvSpPr>
            <a:spLocks noGrp="1"/>
          </p:cNvSpPr>
          <p:nvPr>
            <p:ph idx="1"/>
          </p:nvPr>
        </p:nvSpPr>
        <p:spPr>
          <a:xfrm>
            <a:off x="802178" y="2261420"/>
            <a:ext cx="4002936" cy="3637935"/>
          </a:xfrm>
        </p:spPr>
        <p:txBody>
          <a:bodyPr>
            <a:normAutofit/>
          </a:bodyPr>
          <a:lstStyle/>
          <a:p>
            <a:r>
              <a:rPr lang="en-US" dirty="0"/>
              <a:t>Sending data </a:t>
            </a:r>
          </a:p>
          <a:p>
            <a:r>
              <a:rPr lang="en-US" dirty="0"/>
              <a:t>I2C communication</a:t>
            </a:r>
          </a:p>
          <a:p>
            <a:r>
              <a:rPr lang="en-US" dirty="0"/>
              <a:t>Sending angles </a:t>
            </a:r>
          </a:p>
          <a:p>
            <a:r>
              <a:rPr lang="en-US" dirty="0"/>
              <a:t>LCD display</a:t>
            </a:r>
          </a:p>
          <a:p>
            <a:endParaRPr lang="en-US" dirty="0"/>
          </a:p>
        </p:txBody>
      </p:sp>
      <p:pic>
        <p:nvPicPr>
          <p:cNvPr id="5" name="Picture 4" descr="A picture containing text, scoreboard, clipart&#10;&#10;Description automatically generated">
            <a:extLst>
              <a:ext uri="{FF2B5EF4-FFF2-40B4-BE49-F238E27FC236}">
                <a16:creationId xmlns:a16="http://schemas.microsoft.com/office/drawing/2014/main" id="{17AADB90-001F-4354-8782-8DCA99D2F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421" y="796413"/>
            <a:ext cx="3912254"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13049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301</TotalTime>
  <Words>1470</Words>
  <Application>Microsoft Office PowerPoint</Application>
  <PresentationFormat>Widescreen</PresentationFormat>
  <Paragraphs>69</Paragraphs>
  <Slides>12</Slides>
  <Notes>9</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Warehouse robot</vt:lpstr>
      <vt:lpstr>goals</vt:lpstr>
      <vt:lpstr>Current design</vt:lpstr>
      <vt:lpstr>Sim and Control</vt:lpstr>
      <vt:lpstr>Encoder</vt:lpstr>
      <vt:lpstr>Computer vision</vt:lpstr>
      <vt:lpstr>Shift Angle</vt:lpstr>
      <vt:lpstr>Detecting the cross</vt:lpstr>
      <vt:lpstr>Communication</vt:lpstr>
      <vt:lpstr>Incremental testing</vt:lpstr>
      <vt:lpstr>Other Tests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Presentation</dc:title>
  <dc:creator>John Ripple</dc:creator>
  <cp:lastModifiedBy>John Ripple</cp:lastModifiedBy>
  <cp:revision>27</cp:revision>
  <dcterms:created xsi:type="dcterms:W3CDTF">2022-03-14T03:38:02Z</dcterms:created>
  <dcterms:modified xsi:type="dcterms:W3CDTF">2022-05-02T22:03:09Z</dcterms:modified>
</cp:coreProperties>
</file>